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pn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6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7" Type="http://schemas.openxmlformats.org/officeDocument/2006/relationships/slide" Target="slides/slide6.xml"/><Relationship Id="rId16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2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embed/tYx4CSOtsl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Movie 1">
            <a:hlinkClick r:id="rId2" highlightClick="1"/>
          </p:cNvPr>
          <p:cNvSpPr/>
          <p:nvPr/>
        </p:nvSpPr>
        <p:spPr>
          <a:xfrm>
            <a:off x="4448710" y="2517169"/>
            <a:ext cx="3482939" cy="2681555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3501" y="1500027"/>
            <a:ext cx="7181636" cy="484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37" y="1225764"/>
            <a:ext cx="7061200" cy="466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321" y="1746607"/>
            <a:ext cx="354458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Shout Outs</a:t>
            </a:r>
          </a:p>
          <a:p>
            <a:endParaRPr lang="en-US" sz="2800" dirty="0"/>
          </a:p>
          <a:p>
            <a:r>
              <a:rPr lang="en-US" sz="2800" dirty="0" smtClean="0"/>
              <a:t>When you see someone doing something you see is</a:t>
            </a:r>
            <a:r>
              <a:rPr lang="mr-IN" sz="2800" dirty="0" smtClean="0"/>
              <a:t>…</a:t>
            </a:r>
            <a:r>
              <a:rPr lang="en-US" sz="2800" dirty="0" smtClean="0"/>
              <a:t>.. </a:t>
            </a:r>
          </a:p>
          <a:p>
            <a:endParaRPr lang="en-US" sz="2800" dirty="0"/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/>
              <a:t>Helpful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/>
              <a:t>Kind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/>
              <a:t>Friendly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805470"/>
            <a:ext cx="8610600" cy="129302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random Acts of Kindness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5" name="Action Button: Movie 4">
            <a:hlinkClick r:id="rId2" invalidUrl="https://www.youtube.com/embed/nwAYpLVyeFU?rel=0&quot; frameborder=&quot;0&quot; allow=&quot;autoplay; encrypted-media&quot; allowfullscreen&gt;&lt;/iframe&gt;" highlightClick="1"/>
          </p:cNvPr>
          <p:cNvSpPr/>
          <p:nvPr/>
        </p:nvSpPr>
        <p:spPr>
          <a:xfrm>
            <a:off x="5962065" y="2751391"/>
            <a:ext cx="4191857" cy="26244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3" y="376576"/>
            <a:ext cx="2692400" cy="302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49" y="3754885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60" y="725178"/>
            <a:ext cx="7373070" cy="5762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288" y="1736333"/>
            <a:ext cx="294868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you do an act of kindness for someone else</a:t>
            </a:r>
            <a:r>
              <a:rPr lang="mr-IN" sz="2800" dirty="0" smtClean="0"/>
              <a:t>…</a:t>
            </a:r>
            <a:r>
              <a:rPr lang="en-US" sz="2800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62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119" y="1684962"/>
            <a:ext cx="8609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Let’s fill our school with kindness!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5112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Bullying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Hurting someone on purpose</a:t>
            </a:r>
          </a:p>
          <a:p>
            <a:r>
              <a:rPr lang="en-US" sz="3200" dirty="0" smtClean="0"/>
              <a:t>Picking on kids who smaller, weaker, or because they are different</a:t>
            </a:r>
          </a:p>
          <a:p>
            <a:r>
              <a:rPr lang="en-US" sz="3200" dirty="0" smtClean="0"/>
              <a:t>Picking on kid who won’t stand up for themselves</a:t>
            </a:r>
          </a:p>
          <a:p>
            <a:r>
              <a:rPr lang="en-US" sz="3200" dirty="0" smtClean="0"/>
              <a:t>Teasing and calling names</a:t>
            </a:r>
          </a:p>
          <a:p>
            <a:r>
              <a:rPr lang="en-US" sz="3200" dirty="0" smtClean="0"/>
              <a:t>Attacking and threatening physically, socially and emotionally</a:t>
            </a:r>
          </a:p>
          <a:p>
            <a:r>
              <a:rPr lang="en-US" sz="3200" dirty="0" smtClean="0"/>
              <a:t>Using strength or power or numbers of people to hurt or scare you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773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453765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OVER </a:t>
            </a:r>
            <a:br>
              <a:rPr lang="en-US" sz="6000" dirty="0" smtClean="0"/>
            </a:br>
            <a:r>
              <a:rPr lang="en-US" sz="3600" dirty="0" smtClean="0"/>
              <a:t>and </a:t>
            </a:r>
            <a:br>
              <a:rPr lang="en-US" sz="3600" dirty="0" smtClean="0"/>
            </a:br>
            <a:r>
              <a:rPr lang="en-US" sz="6000" dirty="0" smtClean="0"/>
              <a:t>OVER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smtClean="0"/>
              <a:t>AND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6000" dirty="0" smtClean="0"/>
              <a:t>OVER </a:t>
            </a:r>
            <a:br>
              <a:rPr lang="en-US" sz="6000" dirty="0" smtClean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3266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be bullies?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Boys</a:t>
            </a:r>
          </a:p>
          <a:p>
            <a:r>
              <a:rPr lang="en-US" sz="3200" dirty="0" smtClean="0"/>
              <a:t>Girls</a:t>
            </a:r>
          </a:p>
          <a:p>
            <a:r>
              <a:rPr lang="en-US" sz="3200" dirty="0" smtClean="0"/>
              <a:t>Anyone who uses </a:t>
            </a:r>
          </a:p>
          <a:p>
            <a:pPr lvl="1"/>
            <a:r>
              <a:rPr lang="en-US" sz="3200" dirty="0" smtClean="0"/>
              <a:t>their physical strength</a:t>
            </a:r>
          </a:p>
          <a:p>
            <a:pPr lvl="1"/>
            <a:r>
              <a:rPr lang="en-US" sz="3200" dirty="0" smtClean="0"/>
              <a:t>Power through their age </a:t>
            </a:r>
          </a:p>
          <a:p>
            <a:pPr lvl="1"/>
            <a:r>
              <a:rPr lang="en-US" sz="3200" dirty="0" smtClean="0"/>
              <a:t>Power through their numbers of people</a:t>
            </a:r>
          </a:p>
          <a:p>
            <a:pPr lvl="1"/>
            <a:r>
              <a:rPr lang="en-US" sz="3200" dirty="0" smtClean="0"/>
              <a:t>Their social power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535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Bullying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Bullying can make kids feel:</a:t>
            </a:r>
          </a:p>
          <a:p>
            <a:pPr lvl="1"/>
            <a:r>
              <a:rPr lang="en-US" sz="3200" dirty="0" smtClean="0"/>
              <a:t>Scared</a:t>
            </a:r>
          </a:p>
          <a:p>
            <a:pPr lvl="1"/>
            <a:r>
              <a:rPr lang="en-US" sz="3200" dirty="0" smtClean="0"/>
              <a:t>Nervous</a:t>
            </a:r>
          </a:p>
          <a:p>
            <a:pPr lvl="1"/>
            <a:r>
              <a:rPr lang="en-US" sz="3200" dirty="0" smtClean="0"/>
              <a:t>Threatened</a:t>
            </a:r>
          </a:p>
          <a:p>
            <a:pPr lvl="1"/>
            <a:r>
              <a:rPr lang="en-US" sz="3200" dirty="0" smtClean="0"/>
              <a:t>Unwanted</a:t>
            </a:r>
          </a:p>
          <a:p>
            <a:pPr lvl="1"/>
            <a:r>
              <a:rPr lang="en-US" sz="3200" dirty="0" smtClean="0"/>
              <a:t>Depressed</a:t>
            </a:r>
          </a:p>
          <a:p>
            <a:pPr lvl="1"/>
            <a:r>
              <a:rPr lang="en-US" sz="3200" dirty="0" smtClean="0"/>
              <a:t>Sad</a:t>
            </a:r>
          </a:p>
          <a:p>
            <a:pPr lvl="1"/>
            <a:r>
              <a:rPr lang="en-US" sz="3200" dirty="0" smtClean="0"/>
              <a:t>Worried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187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Bullying is not: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kids having a disagreement or arguing</a:t>
            </a:r>
          </a:p>
          <a:p>
            <a:r>
              <a:rPr lang="en-US" dirty="0" smtClean="0"/>
              <a:t>Someone (one person) not wanting to play with you</a:t>
            </a:r>
          </a:p>
          <a:p>
            <a:r>
              <a:rPr lang="en-US" dirty="0" smtClean="0"/>
              <a:t>Playing rough on the playground</a:t>
            </a:r>
          </a:p>
          <a:p>
            <a:r>
              <a:rPr lang="en-US" dirty="0" smtClean="0"/>
              <a:t>Calling names once in a while to many different people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These are </a:t>
            </a:r>
            <a:r>
              <a:rPr lang="en-US" i="1" dirty="0" smtClean="0"/>
              <a:t>not nice, not good </a:t>
            </a:r>
            <a:r>
              <a:rPr lang="en-US" i="1" dirty="0" err="1" smtClean="0"/>
              <a:t>behaviour</a:t>
            </a:r>
            <a:r>
              <a:rPr lang="en-US" i="1" dirty="0" smtClean="0"/>
              <a:t>, and need to be solved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1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Tell an adult and get help!</a:t>
            </a:r>
          </a:p>
          <a:p>
            <a:r>
              <a:rPr lang="en-US" sz="3200" dirty="0" smtClean="0"/>
              <a:t>Be a leader and stick up for each other</a:t>
            </a:r>
          </a:p>
          <a:p>
            <a:r>
              <a:rPr lang="en-US" sz="3200" dirty="0" smtClean="0"/>
              <a:t>Don’t leave someone alone</a:t>
            </a:r>
          </a:p>
          <a:p>
            <a:r>
              <a:rPr lang="en-US" sz="3200" dirty="0" smtClean="0"/>
              <a:t>Don’t take part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Don’t be a BYSTANDER!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324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work on this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937706"/>
            <a:ext cx="4038600" cy="200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37706"/>
            <a:ext cx="3170576" cy="2323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33" y="4201160"/>
            <a:ext cx="3327400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04" y="4081662"/>
            <a:ext cx="2557898" cy="255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4853ADA363D40939B1301B246464A" ma:contentTypeVersion="1" ma:contentTypeDescription="Create a new document." ma:contentTypeScope="" ma:versionID="3185c9a909515914ceb22211c9980d9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B518B8-22E5-463A-8239-147AA71211A5}"/>
</file>

<file path=customXml/itemProps2.xml><?xml version="1.0" encoding="utf-8"?>
<ds:datastoreItem xmlns:ds="http://schemas.openxmlformats.org/officeDocument/2006/customXml" ds:itemID="{1CDCF63A-D28F-4BFA-9C1C-CE1FEB907BBB}"/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125</TotalTime>
  <Words>227</Words>
  <Application>Microsoft Macintosh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Century Gothic</vt:lpstr>
      <vt:lpstr>Mangal</vt:lpstr>
      <vt:lpstr>Wingdings</vt:lpstr>
      <vt:lpstr>Arial</vt:lpstr>
      <vt:lpstr>Vapor Trail</vt:lpstr>
      <vt:lpstr>PowerPoint Presentation</vt:lpstr>
      <vt:lpstr>Bullying</vt:lpstr>
      <vt:lpstr>What is bullying?</vt:lpstr>
      <vt:lpstr>OVER  and  OVER  AND  OVER  </vt:lpstr>
      <vt:lpstr>Who can be bullies?</vt:lpstr>
      <vt:lpstr>What does Bullying do?</vt:lpstr>
      <vt:lpstr>Bullying is not: </vt:lpstr>
      <vt:lpstr>So what can we do?</vt:lpstr>
      <vt:lpstr>Let’s work on this together</vt:lpstr>
      <vt:lpstr>PowerPoint Presentation</vt:lpstr>
      <vt:lpstr> random Acts of Kindness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</dc:title>
  <dc:creator>Lauretta Fenrick</dc:creator>
  <cp:lastModifiedBy>Lauretta Fenrick</cp:lastModifiedBy>
  <cp:revision>9</cp:revision>
  <dcterms:created xsi:type="dcterms:W3CDTF">2018-01-31T21:08:37Z</dcterms:created>
  <dcterms:modified xsi:type="dcterms:W3CDTF">2018-02-02T15:30:33Z</dcterms:modified>
</cp:coreProperties>
</file>